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7" autoAdjust="0"/>
    <p:restoredTop sz="83376" autoAdjust="0"/>
  </p:normalViewPr>
  <p:slideViewPr>
    <p:cSldViewPr>
      <p:cViewPr varScale="1">
        <p:scale>
          <a:sx n="67" d="100"/>
          <a:sy n="67" d="100"/>
        </p:scale>
        <p:origin x="-102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CAD06-88DF-4724-970D-CD535BF20FFD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8586B-0AE4-4BC5-A1ED-9A155452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35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3B21-25ED-42F2-B569-7D3A4817EA4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44B68-3404-46A6-B375-778778B44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Pace/repeat</a:t>
            </a:r>
          </a:p>
          <a:p>
            <a:r>
              <a:rPr lang="en-GB" dirty="0" smtClean="0"/>
              <a:t>thinking</a:t>
            </a:r>
          </a:p>
          <a:p>
            <a:r>
              <a:rPr lang="en-GB" dirty="0" smtClean="0"/>
              <a:t>Convenience</a:t>
            </a:r>
          </a:p>
          <a:p>
            <a:r>
              <a:rPr lang="en-GB" dirty="0" smtClean="0"/>
              <a:t>Better able to use the class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4B68-3404-46A6-B375-778778B44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6E4B1D-ADB2-4F15-8389-44110F30000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6E4B1D-ADB2-4F15-8389-44110F300007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5868144" y="616530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m.robinson@shu.ac.uk</a:t>
            </a:r>
          </a:p>
          <a:p>
            <a:pPr algn="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www.mrobinson.net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124744"/>
            <a:ext cx="4040188" cy="639762"/>
          </a:xfrm>
          <a:prstGeom prst="roundRect">
            <a:avLst/>
          </a:prstGeom>
          <a:solidFill>
            <a:srgbClr val="FF7D7D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639762"/>
          </a:xfrm>
          <a:prstGeom prst="roundRect">
            <a:avLst/>
          </a:prstGeom>
          <a:solidFill>
            <a:srgbClr val="FF7D7D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Mike Robinson</a:t>
            </a:r>
          </a:p>
          <a:p>
            <a:r>
              <a:rPr lang="en-GB" dirty="0" smtClean="0"/>
              <a:t>m.robinson@shu.ac.uk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oundRect">
            <a:avLst>
              <a:gd name="adj" fmla="val 20710"/>
            </a:avLst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oundRect">
            <a:avLst>
              <a:gd name="adj" fmla="val 2855"/>
            </a:avLst>
          </a:prstGeom>
          <a:ln w="1270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37312"/>
            <a:ext cx="1728192" cy="43204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8144" y="616530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m.robinson@shu.ac.uk</a:t>
            </a:r>
          </a:p>
          <a:p>
            <a:pPr algn="r"/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www.mrobinson.net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ight Triangle 3"/>
          <p:cNvSpPr/>
          <p:nvPr userDrawn="1"/>
        </p:nvSpPr>
        <p:spPr>
          <a:xfrm flipH="1">
            <a:off x="9036496" y="6525344"/>
            <a:ext cx="288032" cy="33265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Compared to other lectures this module is easily one of the best taught modules</a:t>
            </a:r>
            <a:r>
              <a:rPr lang="en-GB" sz="3200" dirty="0" smtClean="0">
                <a:solidFill>
                  <a:srgbClr val="002060"/>
                </a:solidFill>
              </a:rPr>
              <a:t>!!”</a:t>
            </a:r>
            <a:endParaRPr lang="en-GB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1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It is a far better taught </a:t>
            </a:r>
            <a:r>
              <a:rPr lang="en-GB" sz="3200" dirty="0" smtClean="0">
                <a:solidFill>
                  <a:srgbClr val="002060"/>
                </a:solidFill>
              </a:rPr>
              <a:t>module</a:t>
            </a: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than </a:t>
            </a:r>
            <a:r>
              <a:rPr lang="en-GB" sz="3200" dirty="0">
                <a:solidFill>
                  <a:srgbClr val="002060"/>
                </a:solidFill>
              </a:rPr>
              <a:t>any other.”</a:t>
            </a:r>
          </a:p>
          <a:p>
            <a:pPr marL="0" indent="0">
              <a:buNone/>
            </a:pPr>
            <a:endParaRPr lang="en-GB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1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I spend less time on </a:t>
            </a:r>
            <a:r>
              <a:rPr lang="en-GB" sz="3200" dirty="0" smtClean="0">
                <a:solidFill>
                  <a:srgbClr val="002060"/>
                </a:solidFill>
              </a:rPr>
              <a:t>[this module] because </a:t>
            </a:r>
            <a:r>
              <a:rPr lang="en-GB" sz="3200" dirty="0">
                <a:solidFill>
                  <a:srgbClr val="002060"/>
                </a:solidFill>
              </a:rPr>
              <a:t>I understand it better because it is taught well</a:t>
            </a:r>
            <a:r>
              <a:rPr lang="en-GB" sz="3200" dirty="0" smtClean="0">
                <a:solidFill>
                  <a:srgbClr val="002060"/>
                </a:solidFill>
              </a:rPr>
              <a:t>.”</a:t>
            </a:r>
            <a:endParaRPr lang="en-GB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71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The module was my favourite in terms of the methods of </a:t>
            </a:r>
            <a:r>
              <a:rPr lang="en-GB" sz="3200" dirty="0" smtClean="0">
                <a:solidFill>
                  <a:srgbClr val="002060"/>
                </a:solidFill>
              </a:rPr>
              <a:t>teaching</a:t>
            </a:r>
            <a:r>
              <a:rPr lang="en-GB" sz="3200" dirty="0">
                <a:solidFill>
                  <a:srgbClr val="002060"/>
                </a:solidFill>
              </a:rPr>
              <a:t>.</a:t>
            </a:r>
            <a:r>
              <a:rPr lang="en-GB" sz="3200" dirty="0" smtClean="0">
                <a:solidFill>
                  <a:srgbClr val="002060"/>
                </a:solidFill>
              </a:rPr>
              <a:t>…What </a:t>
            </a:r>
            <a:r>
              <a:rPr lang="en-GB" sz="3200" dirty="0">
                <a:solidFill>
                  <a:srgbClr val="002060"/>
                </a:solidFill>
              </a:rPr>
              <a:t>should be the hardest module was actually made easier because of the more modern way of teaching. </a:t>
            </a:r>
            <a:endParaRPr lang="en-GB" sz="32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I </a:t>
            </a:r>
            <a:r>
              <a:rPr lang="en-GB" sz="3200" dirty="0">
                <a:solidFill>
                  <a:srgbClr val="002060"/>
                </a:solidFill>
              </a:rPr>
              <a:t>would definitely recommend where possible trying to integrate methods of teaching from this module into other modules</a:t>
            </a:r>
            <a:r>
              <a:rPr lang="en-GB" sz="3200" dirty="0" smtClean="0">
                <a:solidFill>
                  <a:srgbClr val="002060"/>
                </a:solidFill>
              </a:rPr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68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It is 10 times better than the teaching style used last year for DSFA</a:t>
            </a:r>
            <a:r>
              <a:rPr lang="en-GB" sz="3200" dirty="0" smtClean="0">
                <a:solidFill>
                  <a:srgbClr val="002060"/>
                </a:solidFill>
              </a:rPr>
              <a:t>.”</a:t>
            </a:r>
          </a:p>
          <a:p>
            <a:pPr marL="0" indent="0" algn="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[Repeating student]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6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Any other comments?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73427"/>
          </a:xfrm>
          <a:ln>
            <a:solidFill>
              <a:srgbClr val="C00000"/>
            </a:solidFill>
          </a:ln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GB" sz="3200" i="1" dirty="0" smtClean="0">
                <a:solidFill>
                  <a:srgbClr val="002060"/>
                </a:solidFill>
              </a:rPr>
              <a:t>“</a:t>
            </a:r>
            <a:r>
              <a:rPr lang="en-GB" sz="3200" dirty="0">
                <a:solidFill>
                  <a:srgbClr val="002060"/>
                </a:solidFill>
              </a:rPr>
              <a:t>I think the </a:t>
            </a:r>
            <a:r>
              <a:rPr lang="en-GB" sz="3200" dirty="0" smtClean="0">
                <a:solidFill>
                  <a:srgbClr val="002060"/>
                </a:solidFill>
              </a:rPr>
              <a:t>[module delivery] works </a:t>
            </a:r>
            <a:r>
              <a:rPr lang="en-GB" sz="3200" dirty="0">
                <a:solidFill>
                  <a:srgbClr val="002060"/>
                </a:solidFill>
              </a:rPr>
              <a:t>really well, the video lectures certainly complement the material covered in the lectures/seminars and actually provide you with more time to practice</a:t>
            </a:r>
            <a:r>
              <a:rPr lang="en-GB" sz="3200" dirty="0" smtClean="0">
                <a:solidFill>
                  <a:srgbClr val="002060"/>
                </a:solidFill>
              </a:rPr>
              <a:t>.”</a:t>
            </a:r>
            <a:endParaRPr lang="en-GB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3680</TotalTime>
  <Words>238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Any other comments?</vt:lpstr>
      <vt:lpstr>Any other comments?</vt:lpstr>
      <vt:lpstr>Any other comments?</vt:lpstr>
      <vt:lpstr>Any other comments?</vt:lpstr>
      <vt:lpstr>Any other comments?</vt:lpstr>
      <vt:lpstr>Any other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Robinson</dc:creator>
  <cp:lastModifiedBy>Mike Robinson</cp:lastModifiedBy>
  <cp:revision>166</cp:revision>
  <cp:lastPrinted>2015-03-24T18:13:50Z</cp:lastPrinted>
  <dcterms:created xsi:type="dcterms:W3CDTF">2013-12-20T12:35:43Z</dcterms:created>
  <dcterms:modified xsi:type="dcterms:W3CDTF">2016-05-20T13:48:21Z</dcterms:modified>
</cp:coreProperties>
</file>